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0" r:id="rId8"/>
    <p:sldId id="264" r:id="rId9"/>
    <p:sldId id="267" r:id="rId10"/>
    <p:sldId id="266" r:id="rId11"/>
    <p:sldId id="268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615" y="-304800"/>
            <a:ext cx="7772400" cy="1752600"/>
          </a:xfrm>
        </p:spPr>
        <p:txBody>
          <a:bodyPr/>
          <a:lstStyle/>
          <a:p>
            <a:r>
              <a:rPr lang="fa-IR" dirty="0" smtClean="0"/>
              <a:t>اختلالات و ناتوانیهای جنسی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600200" y="4800600"/>
            <a:ext cx="6400800" cy="1752600"/>
          </a:xfrm>
        </p:spPr>
        <p:txBody>
          <a:bodyPr>
            <a:normAutofit/>
          </a:bodyPr>
          <a:lstStyle/>
          <a:p>
            <a:r>
              <a:rPr lang="fa-IR" sz="4000" dirty="0" smtClean="0"/>
              <a:t>مشاور</a:t>
            </a:r>
          </a:p>
          <a:p>
            <a:r>
              <a:rPr lang="fa-IR" sz="4000" dirty="0" smtClean="0"/>
              <a:t>مهرنوش مطیعی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027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اختلالات و ناتوانیهای جنسی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6610634" cy="420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24199" y="1501914"/>
            <a:ext cx="53511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4000" dirty="0">
                <a:solidFill>
                  <a:srgbClr val="FF0000"/>
                </a:solidFill>
              </a:rPr>
              <a:t>تنظیم خانواده و اختلالات جنسی</a:t>
            </a:r>
          </a:p>
        </p:txBody>
      </p:sp>
    </p:spTree>
    <p:extLst>
      <p:ext uri="{BB962C8B-B14F-4D97-AF65-F5344CB8AC3E}">
        <p14:creationId xmlns:p14="http://schemas.microsoft.com/office/powerpoint/2010/main" val="189183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اختلالات و ناتوانیهای جنسی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8400"/>
            <a:ext cx="5627077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43400" y="1524000"/>
            <a:ext cx="42178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dirty="0">
                <a:solidFill>
                  <a:srgbClr val="FF0000"/>
                </a:solidFill>
              </a:rPr>
              <a:t>ارتباط جنسی پس از زایمان</a:t>
            </a:r>
          </a:p>
        </p:txBody>
      </p:sp>
    </p:spTree>
    <p:extLst>
      <p:ext uri="{BB962C8B-B14F-4D97-AF65-F5344CB8AC3E}">
        <p14:creationId xmlns:p14="http://schemas.microsoft.com/office/powerpoint/2010/main" val="399204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اختلالات و ناتوانیهای جنسی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08302"/>
            <a:ext cx="5826215" cy="374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65707" y="1600416"/>
            <a:ext cx="42947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4000" dirty="0">
                <a:solidFill>
                  <a:srgbClr val="FF0000"/>
                </a:solidFill>
              </a:rPr>
              <a:t>یایسگی واختلالات جنسی</a:t>
            </a:r>
          </a:p>
        </p:txBody>
      </p:sp>
    </p:spTree>
    <p:extLst>
      <p:ext uri="{BB962C8B-B14F-4D97-AF65-F5344CB8AC3E}">
        <p14:creationId xmlns:p14="http://schemas.microsoft.com/office/powerpoint/2010/main" val="55176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76600"/>
            <a:ext cx="4417805" cy="266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1341" y="3810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fa-IR" dirty="0"/>
              <a:t>اختلالات و ناتوانیهای </a:t>
            </a:r>
            <a:r>
              <a:rPr lang="fa-IR" dirty="0" smtClean="0"/>
              <a:t>جنسی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46912" y="2286000"/>
            <a:ext cx="22749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4000" dirty="0" smtClean="0">
                <a:solidFill>
                  <a:srgbClr val="FF0000"/>
                </a:solidFill>
              </a:rPr>
              <a:t>تربیت جنسی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22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اختلالات و ناتوانیهای جنسی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09800" y="1295400"/>
            <a:ext cx="26372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4800" dirty="0">
                <a:solidFill>
                  <a:srgbClr val="FF3399"/>
                </a:solidFill>
              </a:rPr>
              <a:t>هویت جنسی</a:t>
            </a:r>
          </a:p>
        </p:txBody>
      </p:sp>
    </p:spTree>
    <p:extLst>
      <p:ext uri="{BB962C8B-B14F-4D97-AF65-F5344CB8AC3E}">
        <p14:creationId xmlns:p14="http://schemas.microsoft.com/office/powerpoint/2010/main" val="117713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اختلالات و ناتوانیهای جنسی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5983204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29200" y="1517879"/>
            <a:ext cx="34644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4000" dirty="0">
                <a:solidFill>
                  <a:schemeClr val="accent1">
                    <a:lumMod val="50000"/>
                  </a:schemeClr>
                </a:solidFill>
              </a:rPr>
              <a:t>اختلالات درد جنسی</a:t>
            </a:r>
          </a:p>
        </p:txBody>
      </p:sp>
    </p:spTree>
    <p:extLst>
      <p:ext uri="{BB962C8B-B14F-4D97-AF65-F5344CB8AC3E}">
        <p14:creationId xmlns:p14="http://schemas.microsoft.com/office/powerpoint/2010/main" val="422136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اختلالات و ناتوانیهای جنسی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987" y="2819400"/>
            <a:ext cx="4134417" cy="266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71800" y="1752600"/>
            <a:ext cx="34547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4000" dirty="0">
                <a:solidFill>
                  <a:srgbClr val="C00000"/>
                </a:solidFill>
              </a:rPr>
              <a:t>اختلالات میل جنسی</a:t>
            </a:r>
          </a:p>
        </p:txBody>
      </p:sp>
    </p:spTree>
    <p:extLst>
      <p:ext uri="{BB962C8B-B14F-4D97-AF65-F5344CB8AC3E}">
        <p14:creationId xmlns:p14="http://schemas.microsoft.com/office/powerpoint/2010/main" val="69405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اختلالات و ناتوانیهای جنسی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29000" y="1752600"/>
            <a:ext cx="28889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4000" dirty="0">
                <a:solidFill>
                  <a:srgbClr val="C00000"/>
                </a:solidFill>
              </a:rPr>
              <a:t>اختلالات ارگاسم</a:t>
            </a:r>
          </a:p>
        </p:txBody>
      </p:sp>
      <p:pic>
        <p:nvPicPr>
          <p:cNvPr id="5123" name="Picture 3" descr="D:\Data\Picture\Baby\images (2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95600"/>
            <a:ext cx="6035651" cy="253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09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اختلالات و ناتوانیهای جنسی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13049"/>
            <a:ext cx="4618056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0" y="1828800"/>
            <a:ext cx="26148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4000" dirty="0">
                <a:solidFill>
                  <a:srgbClr val="C00000"/>
                </a:solidFill>
              </a:rPr>
              <a:t>اختلالات انزال</a:t>
            </a:r>
          </a:p>
        </p:txBody>
      </p:sp>
    </p:spTree>
    <p:extLst>
      <p:ext uri="{BB962C8B-B14F-4D97-AF65-F5344CB8AC3E}">
        <p14:creationId xmlns:p14="http://schemas.microsoft.com/office/powerpoint/2010/main" val="410214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اختلالات و ناتوانیهای جنسی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66999"/>
            <a:ext cx="5137147" cy="335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06281" y="1828800"/>
            <a:ext cx="24048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4000" dirty="0">
                <a:solidFill>
                  <a:srgbClr val="00B0F0"/>
                </a:solidFill>
              </a:rPr>
              <a:t>ناتوانی جنسی</a:t>
            </a:r>
          </a:p>
        </p:txBody>
      </p:sp>
    </p:spTree>
    <p:extLst>
      <p:ext uri="{BB962C8B-B14F-4D97-AF65-F5344CB8AC3E}">
        <p14:creationId xmlns:p14="http://schemas.microsoft.com/office/powerpoint/2010/main" val="121486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اختلالات و ناتوانیهای جنسی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38400"/>
            <a:ext cx="4648200" cy="377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86300" y="1524000"/>
            <a:ext cx="41312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4000" dirty="0">
                <a:solidFill>
                  <a:srgbClr val="FF0000"/>
                </a:solidFill>
              </a:rPr>
              <a:t>بارداری و ارتباط جنسی</a:t>
            </a:r>
          </a:p>
        </p:txBody>
      </p:sp>
    </p:spTree>
    <p:extLst>
      <p:ext uri="{BB962C8B-B14F-4D97-AF65-F5344CB8AC3E}">
        <p14:creationId xmlns:p14="http://schemas.microsoft.com/office/powerpoint/2010/main" val="30055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88</TotalTime>
  <Words>84</Words>
  <Application>Microsoft Office PowerPoint</Application>
  <PresentationFormat>On-screen Show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Civic</vt:lpstr>
      <vt:lpstr>اختلالات و ناتوانیهای جنسی</vt:lpstr>
      <vt:lpstr>اختلالات و ناتوانیهای جنسی </vt:lpstr>
      <vt:lpstr>اختلالات و ناتوانیهای جنسی</vt:lpstr>
      <vt:lpstr>اختلالات و ناتوانیهای جنسی</vt:lpstr>
      <vt:lpstr>اختلالات و ناتوانیهای جنسی</vt:lpstr>
      <vt:lpstr>اختلالات و ناتوانیهای جنسی</vt:lpstr>
      <vt:lpstr>اختلالات و ناتوانیهای جنسی</vt:lpstr>
      <vt:lpstr>اختلالات و ناتوانیهای جنسی</vt:lpstr>
      <vt:lpstr>اختلالات و ناتوانیهای جنسی</vt:lpstr>
      <vt:lpstr>اختلالات و ناتوانیهای جنسی</vt:lpstr>
      <vt:lpstr>اختلالات و ناتوانیهای جنسی</vt:lpstr>
      <vt:lpstr>اختلالات و ناتوانیهای جنسی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اختلالات و ناتوانیهای جنسی</dc:title>
  <dc:creator>Administrator</dc:creator>
  <cp:lastModifiedBy>Administrator</cp:lastModifiedBy>
  <cp:revision>26</cp:revision>
  <dcterms:created xsi:type="dcterms:W3CDTF">2006-08-16T00:00:00Z</dcterms:created>
  <dcterms:modified xsi:type="dcterms:W3CDTF">2016-02-13T10:28:05Z</dcterms:modified>
</cp:coreProperties>
</file>